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74" r:id="rId13"/>
    <p:sldId id="272" r:id="rId14"/>
    <p:sldId id="271" r:id="rId15"/>
    <p:sldId id="264" r:id="rId16"/>
    <p:sldId id="266" r:id="rId17"/>
    <p:sldId id="267" r:id="rId18"/>
    <p:sldId id="269" r:id="rId19"/>
    <p:sldId id="268" r:id="rId20"/>
    <p:sldId id="270" r:id="rId21"/>
    <p:sldId id="273" r:id="rId22"/>
    <p:sldId id="278" r:id="rId23"/>
    <p:sldId id="285" r:id="rId24"/>
    <p:sldId id="279" r:id="rId25"/>
    <p:sldId id="281" r:id="rId26"/>
    <p:sldId id="280" r:id="rId27"/>
    <p:sldId id="282" r:id="rId28"/>
    <p:sldId id="283" r:id="rId29"/>
    <p:sldId id="28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2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4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7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5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7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DD82-9BDD-48FB-A8B4-80FBFC49FA2B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Docker/Kubernetes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Quick overview of Docker/Kubernetes principles and practices</a:t>
            </a:r>
          </a:p>
          <a:p>
            <a:endParaRPr lang="en-US" dirty="0"/>
          </a:p>
          <a:p>
            <a:r>
              <a:rPr lang="en-US" dirty="0" smtClean="0"/>
              <a:t>Monica Marshall 9/23/2020</a:t>
            </a:r>
          </a:p>
          <a:p>
            <a:r>
              <a:rPr lang="en-US" dirty="0" smtClean="0"/>
              <a:t>Demo: https://github.com/monicamarshall/MessageBoardApp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1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Kubernetes?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500188"/>
            <a:ext cx="81010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06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70025"/>
            <a:ext cx="80772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92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924" y="1881809"/>
            <a:ext cx="5662151" cy="396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966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50975"/>
            <a:ext cx="7483475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9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62088"/>
            <a:ext cx="8229600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95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466850"/>
            <a:ext cx="8101013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1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Vocab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153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47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067800" cy="523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846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" y="1447800"/>
            <a:ext cx="89535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45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for multi-container </a:t>
            </a:r>
            <a:r>
              <a:rPr lang="en-US" dirty="0" err="1" smtClean="0"/>
              <a:t>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1"/>
            <a:ext cx="9116568" cy="502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32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vs 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053513" cy="507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8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8229600" cy="444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644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Kubectl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944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Kubernetes Ingress vs </a:t>
            </a:r>
            <a:r>
              <a:rPr lang="en-US" b="1" dirty="0" err="1"/>
              <a:t>LoadBalancer</a:t>
            </a:r>
            <a:r>
              <a:rPr lang="en-US" b="1" dirty="0"/>
              <a:t> vs </a:t>
            </a:r>
            <a:r>
              <a:rPr lang="en-US" b="1" dirty="0" err="1" smtClean="0"/>
              <a:t>NodePort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They </a:t>
            </a:r>
            <a:r>
              <a:rPr lang="en-US" u="sng" dirty="0" smtClean="0"/>
              <a:t>all allows </a:t>
            </a:r>
            <a:r>
              <a:rPr lang="en-US" u="sng" dirty="0"/>
              <a:t>access</a:t>
            </a:r>
            <a:r>
              <a:rPr lang="en-US" dirty="0"/>
              <a:t> to your Kubernetes </a:t>
            </a:r>
            <a:r>
              <a:rPr lang="en-US" dirty="0" smtClean="0"/>
              <a:t>services </a:t>
            </a:r>
            <a:r>
              <a:rPr lang="en-US" u="sng" dirty="0"/>
              <a:t>from outside the Kubernetes cluster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Ingress</a:t>
            </a:r>
            <a:r>
              <a:rPr lang="en-US" dirty="0" smtClean="0"/>
              <a:t> </a:t>
            </a:r>
            <a:r>
              <a:rPr lang="en-US" u="sng" dirty="0" smtClean="0"/>
              <a:t>consolidates routing </a:t>
            </a:r>
            <a:r>
              <a:rPr lang="en-US" u="sng" dirty="0"/>
              <a:t>rules </a:t>
            </a:r>
            <a:r>
              <a:rPr lang="en-US" dirty="0"/>
              <a:t>into a single </a:t>
            </a:r>
            <a:r>
              <a:rPr lang="en-US" dirty="0" smtClean="0"/>
              <a:t>resource </a:t>
            </a:r>
            <a:r>
              <a:rPr lang="en-US" dirty="0" err="1" smtClean="0"/>
              <a:t>yaml</a:t>
            </a:r>
            <a:r>
              <a:rPr lang="en-US" dirty="0" smtClean="0"/>
              <a:t> file, such as path example.com/</a:t>
            </a:r>
            <a:r>
              <a:rPr lang="en-US" dirty="0" err="1" smtClean="0"/>
              <a:t>api</a:t>
            </a:r>
            <a:r>
              <a:rPr lang="en-US" dirty="0" smtClean="0"/>
              <a:t>/v1</a:t>
            </a:r>
            <a:r>
              <a:rPr lang="en-US" dirty="0"/>
              <a:t>/</a:t>
            </a:r>
            <a:r>
              <a:rPr lang="en-US" dirty="0"/>
              <a:t> to an </a:t>
            </a:r>
            <a:r>
              <a:rPr lang="en-US" dirty="0"/>
              <a:t>api-v1</a:t>
            </a:r>
            <a:r>
              <a:rPr lang="en-US" dirty="0"/>
              <a:t> service, and </a:t>
            </a:r>
            <a:r>
              <a:rPr lang="en-US" dirty="0" smtClean="0"/>
              <a:t>path example.com/</a:t>
            </a:r>
            <a:r>
              <a:rPr lang="en-US" dirty="0" err="1" smtClean="0"/>
              <a:t>api</a:t>
            </a:r>
            <a:r>
              <a:rPr lang="en-US" dirty="0" smtClean="0"/>
              <a:t>/v2</a:t>
            </a:r>
            <a:r>
              <a:rPr lang="en-US" dirty="0"/>
              <a:t>/</a:t>
            </a:r>
            <a:r>
              <a:rPr lang="en-US" dirty="0"/>
              <a:t> to the </a:t>
            </a:r>
            <a:r>
              <a:rPr lang="en-US" dirty="0"/>
              <a:t>api-v2</a:t>
            </a:r>
            <a:r>
              <a:rPr lang="en-US" dirty="0"/>
              <a:t> service</a:t>
            </a:r>
            <a:r>
              <a:rPr lang="en-US" dirty="0" smtClean="0"/>
              <a:t>. </a:t>
            </a:r>
            <a:r>
              <a:rPr lang="en-US" dirty="0"/>
              <a:t> </a:t>
            </a:r>
            <a:r>
              <a:rPr lang="en-US" dirty="0" smtClean="0"/>
              <a:t>It is </a:t>
            </a:r>
            <a:r>
              <a:rPr lang="en-US" dirty="0"/>
              <a:t>a completely independent resource to your service. You declare, create and destroy it separately </a:t>
            </a:r>
            <a:r>
              <a:rPr lang="en-US" dirty="0" smtClean="0"/>
              <a:t>from </a:t>
            </a:r>
            <a:r>
              <a:rPr lang="en-US" dirty="0"/>
              <a:t>your services.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97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NGINX INGRESS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/>
              <a:t>nginx</a:t>
            </a:r>
            <a:r>
              <a:rPr lang="en-US" dirty="0" smtClean="0"/>
              <a:t> ingress </a:t>
            </a:r>
            <a:r>
              <a:rPr lang="en-US" dirty="0"/>
              <a:t>controller comprises:</a:t>
            </a:r>
          </a:p>
          <a:p>
            <a:r>
              <a:rPr lang="en-US" dirty="0"/>
              <a:t>An </a:t>
            </a:r>
            <a:r>
              <a:rPr lang="en-US" u="sng" dirty="0"/>
              <a:t>ingress controller deployment </a:t>
            </a:r>
            <a:r>
              <a:rPr lang="en-US" dirty="0"/>
              <a:t>called </a:t>
            </a:r>
            <a:r>
              <a:rPr lang="en-US" b="1" dirty="0" err="1"/>
              <a:t>nginx</a:t>
            </a:r>
            <a:r>
              <a:rPr lang="en-US" b="1" dirty="0"/>
              <a:t>-ingress-controller</a:t>
            </a:r>
            <a:r>
              <a:rPr lang="en-US" dirty="0"/>
              <a:t>. The deployment deploys an image that contains the binary for the ingress controller and Nginx. The binary manipulates and reloads the 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nginx</a:t>
            </a:r>
            <a:r>
              <a:rPr lang="en-US" dirty="0"/>
              <a:t>/</a:t>
            </a:r>
            <a:r>
              <a:rPr lang="en-US" dirty="0" err="1"/>
              <a:t>nginx.conf</a:t>
            </a:r>
            <a:r>
              <a:rPr lang="en-US" dirty="0"/>
              <a:t> configuration file when an ingress is created in Kubernetes. Nginx </a:t>
            </a:r>
            <a:r>
              <a:rPr lang="en-US" dirty="0" err="1"/>
              <a:t>upstreams</a:t>
            </a:r>
            <a:r>
              <a:rPr lang="en-US" dirty="0"/>
              <a:t> point to services that match specified selectors.</a:t>
            </a:r>
          </a:p>
          <a:p>
            <a:r>
              <a:rPr lang="en-US" dirty="0"/>
              <a:t>An </a:t>
            </a:r>
            <a:r>
              <a:rPr lang="en-US" u="sng" dirty="0"/>
              <a:t>ingress controller service </a:t>
            </a:r>
            <a:r>
              <a:rPr lang="en-US" dirty="0"/>
              <a:t>called </a:t>
            </a:r>
            <a:r>
              <a:rPr lang="en-US" b="1" dirty="0"/>
              <a:t>ingress-</a:t>
            </a:r>
            <a:r>
              <a:rPr lang="en-US" b="1" dirty="0" err="1"/>
              <a:t>nginx</a:t>
            </a:r>
            <a:r>
              <a:rPr lang="en-US" dirty="0"/>
              <a:t>. The service exposes the ingress controller deployment as a </a:t>
            </a:r>
            <a:r>
              <a:rPr lang="en-US" dirty="0" err="1"/>
              <a:t>LoadBalancer</a:t>
            </a:r>
            <a:r>
              <a:rPr lang="en-US" dirty="0"/>
              <a:t> type service.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26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966" y="1600200"/>
            <a:ext cx="449806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79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NodePort</a:t>
            </a:r>
            <a:endParaRPr lang="en-US" dirty="0"/>
          </a:p>
        </p:txBody>
      </p:sp>
      <p:pic>
        <p:nvPicPr>
          <p:cNvPr id="4098" name="Picture 2" descr="C:\data\minikubeTests\MessageBoardApp-GitHub\documentation\NodePor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745" y="1600200"/>
            <a:ext cx="533851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104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LoadBalancer</a:t>
            </a:r>
            <a:endParaRPr lang="en-US" dirty="0"/>
          </a:p>
        </p:txBody>
      </p:sp>
      <p:pic>
        <p:nvPicPr>
          <p:cNvPr id="3074" name="Picture 2" descr="C:\data\minikubeTests\MessageBoardApp-GitHub\documentation\LoadBalancer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195" y="1600200"/>
            <a:ext cx="4115609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42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Ingress Architecture example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00200"/>
            <a:ext cx="762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5662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Ingress </a:t>
            </a:r>
            <a:r>
              <a:rPr lang="en-US" dirty="0" err="1" smtClean="0"/>
              <a:t>yaml</a:t>
            </a:r>
            <a:r>
              <a:rPr lang="en-US" dirty="0" smtClean="0"/>
              <a:t> file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47800"/>
            <a:ext cx="6134279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2510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MessageBoardApp</a:t>
            </a:r>
            <a:r>
              <a:rPr lang="en-US" dirty="0" smtClean="0"/>
              <a:t> k8s architecture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753094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0163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Docker? </a:t>
            </a:r>
            <a:r>
              <a:rPr lang="en-US" smtClean="0"/>
              <a:t>From hell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772400" cy="4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98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…To Heaven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09" y="1600200"/>
            <a:ext cx="797758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09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/Docker image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0312"/>
            <a:ext cx="8229600" cy="39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65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Docker?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6" y="2331428"/>
            <a:ext cx="8169348" cy="3063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00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Docker-compose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59" y="1600200"/>
            <a:ext cx="748828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1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stack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10" y="1691293"/>
            <a:ext cx="7148180" cy="434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1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stack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447800"/>
            <a:ext cx="833755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1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3928</TotalTime>
  <Words>132</Words>
  <Application>Microsoft Office PowerPoint</Application>
  <PresentationFormat>On-screen Show (4:3)</PresentationFormat>
  <Paragraphs>38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Docker/Kubernetes Demo</vt:lpstr>
      <vt:lpstr>Docker vs VM</vt:lpstr>
      <vt:lpstr>Why Docker? From hell …</vt:lpstr>
      <vt:lpstr>…To Heaven</vt:lpstr>
      <vt:lpstr>Dockerfile/Docker image</vt:lpstr>
      <vt:lpstr>Why Docker?</vt:lpstr>
      <vt:lpstr>Docker-compose</vt:lpstr>
      <vt:lpstr>Docker stack</vt:lpstr>
      <vt:lpstr>Docker stack command</vt:lpstr>
      <vt:lpstr>What is Kubernetes?</vt:lpstr>
      <vt:lpstr>Need for Container Orchestration</vt:lpstr>
      <vt:lpstr>Getting started</vt:lpstr>
      <vt:lpstr>Configure Kubernetes</vt:lpstr>
      <vt:lpstr>Kubernetes Architecture</vt:lpstr>
      <vt:lpstr>Kubernetes Terminology</vt:lpstr>
      <vt:lpstr>Kubernetes Vocab</vt:lpstr>
      <vt:lpstr>Kubernetes Terms</vt:lpstr>
      <vt:lpstr>Kubernetes cluster</vt:lpstr>
      <vt:lpstr>Challenge for multi-container env</vt:lpstr>
      <vt:lpstr>Quick Recap</vt:lpstr>
      <vt:lpstr>Kubectl commands</vt:lpstr>
      <vt:lpstr>Kubernetes Ingress vs LoadBalancer vs NodePort</vt:lpstr>
      <vt:lpstr>NGINX INGRESS</vt:lpstr>
      <vt:lpstr>Ingress</vt:lpstr>
      <vt:lpstr>NodePort</vt:lpstr>
      <vt:lpstr>LoadBalancer</vt:lpstr>
      <vt:lpstr>Ingress Architecture example</vt:lpstr>
      <vt:lpstr>Example Ingress yaml file</vt:lpstr>
      <vt:lpstr>MessageBoardApp k8s architecture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Docker/Kubernetes Demo</dc:title>
  <dc:creator>monica</dc:creator>
  <cp:lastModifiedBy>monica</cp:lastModifiedBy>
  <cp:revision>36</cp:revision>
  <dcterms:created xsi:type="dcterms:W3CDTF">2020-09-23T13:25:32Z</dcterms:created>
  <dcterms:modified xsi:type="dcterms:W3CDTF">2020-10-01T16:03:49Z</dcterms:modified>
</cp:coreProperties>
</file>